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58" r:id="rId4"/>
    <p:sldId id="265" r:id="rId5"/>
    <p:sldId id="260" r:id="rId6"/>
    <p:sldId id="266" r:id="rId7"/>
    <p:sldId id="261" r:id="rId8"/>
    <p:sldId id="268" r:id="rId9"/>
    <p:sldId id="267" r:id="rId10"/>
    <p:sldId id="269" r:id="rId11"/>
    <p:sldId id="270" r:id="rId12"/>
    <p:sldId id="262" r:id="rId13"/>
    <p:sldId id="263" r:id="rId14"/>
    <p:sldId id="25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480E7-1406-4BAD-A1A0-E4F473C3CE00}" type="datetimeFigureOut">
              <a:rPr lang="ru-RU" smtClean="0"/>
              <a:pPr/>
              <a:t>07.05.2014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C0C7526-615B-475E-A510-ACCEAE69CD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480E7-1406-4BAD-A1A0-E4F473C3CE00}" type="datetimeFigureOut">
              <a:rPr lang="ru-RU" smtClean="0"/>
              <a:pPr/>
              <a:t>07.05.2014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C7526-615B-475E-A510-ACCEAE69CD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480E7-1406-4BAD-A1A0-E4F473C3CE00}" type="datetimeFigureOut">
              <a:rPr lang="ru-RU" smtClean="0"/>
              <a:pPr/>
              <a:t>07.05.2014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C7526-615B-475E-A510-ACCEAE69CD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480E7-1406-4BAD-A1A0-E4F473C3CE00}" type="datetimeFigureOut">
              <a:rPr lang="ru-RU" smtClean="0"/>
              <a:pPr/>
              <a:t>07.05.2014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C7526-615B-475E-A510-ACCEAE69CD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480E7-1406-4BAD-A1A0-E4F473C3CE00}" type="datetimeFigureOut">
              <a:rPr lang="ru-RU" smtClean="0"/>
              <a:pPr/>
              <a:t>07.05.2014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C0C7526-615B-475E-A510-ACCEAE69CDD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480E7-1406-4BAD-A1A0-E4F473C3CE00}" type="datetimeFigureOut">
              <a:rPr lang="ru-RU" smtClean="0"/>
              <a:pPr/>
              <a:t>07.05.2014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C7526-615B-475E-A510-ACCEAE69CD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480E7-1406-4BAD-A1A0-E4F473C3CE00}" type="datetimeFigureOut">
              <a:rPr lang="ru-RU" smtClean="0"/>
              <a:pPr/>
              <a:t>07.05.2014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C7526-615B-475E-A510-ACCEAE69CD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480E7-1406-4BAD-A1A0-E4F473C3CE00}" type="datetimeFigureOut">
              <a:rPr lang="ru-RU" smtClean="0"/>
              <a:pPr/>
              <a:t>07.05.2014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C7526-615B-475E-A510-ACCEAE69CD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480E7-1406-4BAD-A1A0-E4F473C3CE00}" type="datetimeFigureOut">
              <a:rPr lang="ru-RU" smtClean="0"/>
              <a:pPr/>
              <a:t>07.05.2014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C7526-615B-475E-A510-ACCEAE69CD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480E7-1406-4BAD-A1A0-E4F473C3CE00}" type="datetimeFigureOut">
              <a:rPr lang="ru-RU" smtClean="0"/>
              <a:pPr/>
              <a:t>07.05.2014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C7526-615B-475E-A510-ACCEAE69CDD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480E7-1406-4BAD-A1A0-E4F473C3CE00}" type="datetimeFigureOut">
              <a:rPr lang="ru-RU" smtClean="0"/>
              <a:pPr/>
              <a:t>07.05.2014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C0C7526-615B-475E-A510-ACCEAE69CDD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371480E7-1406-4BAD-A1A0-E4F473C3CE00}" type="datetimeFigureOut">
              <a:rPr lang="ru-RU" smtClean="0"/>
              <a:pPr/>
              <a:t>07.05.2014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DC0C7526-615B-475E-A510-ACCEAE69CDD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55776" y="3356992"/>
            <a:ext cx="4824536" cy="648071"/>
          </a:xfrm>
        </p:spPr>
        <p:txBody>
          <a:bodyPr/>
          <a:lstStyle/>
          <a:p>
            <a:endParaRPr lang="ru-RU" sz="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1680" y="5085184"/>
            <a:ext cx="5623520" cy="62981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0154" y="1686836"/>
            <a:ext cx="6926188" cy="5205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16632"/>
            <a:ext cx="4968552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3701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7"/>
            <a:ext cx="8712968" cy="6460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96121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090" y="188640"/>
            <a:ext cx="8850201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76665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3" y="116632"/>
            <a:ext cx="8762316" cy="6546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505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284984"/>
            <a:ext cx="5904656" cy="3426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16632"/>
            <a:ext cx="4752528" cy="3439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6471" y="145005"/>
            <a:ext cx="3321433" cy="2984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94398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8640960" cy="6885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7698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8715003" cy="6025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2091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980728"/>
            <a:ext cx="7272808" cy="864096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>Дети </a:t>
            </a:r>
            <a:r>
              <a:rPr lang="ru-RU" sz="4400" dirty="0" err="1" smtClean="0"/>
              <a:t>сталинграда</a:t>
            </a:r>
            <a:endParaRPr lang="ru-RU" sz="4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4393" y="3044955"/>
            <a:ext cx="4360095" cy="357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717" y="3044955"/>
            <a:ext cx="4530997" cy="357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0078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085574" cy="6119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1758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-4766"/>
            <a:ext cx="8553264" cy="6781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99934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-1"/>
            <a:ext cx="8681681" cy="6508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3551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00" y="404664"/>
            <a:ext cx="8806496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7318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624"/>
            <a:ext cx="8824166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6684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1735"/>
            <a:ext cx="8703356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1240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170</TotalTime>
  <Words>2</Words>
  <Application>Microsoft Office PowerPoint</Application>
  <PresentationFormat>Экран (4:3)</PresentationFormat>
  <Paragraphs>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Главная</vt:lpstr>
      <vt:lpstr>Слайд 1</vt:lpstr>
      <vt:lpstr>Слайд 2</vt:lpstr>
      <vt:lpstr>Дети сталинграда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123</dc:creator>
  <cp:lastModifiedBy>AЛЛА</cp:lastModifiedBy>
  <cp:revision>11</cp:revision>
  <dcterms:created xsi:type="dcterms:W3CDTF">2014-03-23T15:48:06Z</dcterms:created>
  <dcterms:modified xsi:type="dcterms:W3CDTF">2014-05-07T07:53:19Z</dcterms:modified>
</cp:coreProperties>
</file>